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Jua"/>
      <p:regular r:id="rId25"/>
    </p:embeddedFont>
    <p:embeddedFont>
      <p:font typeface="Nanum Gothic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anumGothic-regular.fntdata"/><Relationship Id="rId25" Type="http://schemas.openxmlformats.org/officeDocument/2006/relationships/font" Target="fonts/Jua-regular.fntdata"/><Relationship Id="rId27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d68c336953_0_0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gd68c336953_0_0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68c336953_0_258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d68c336953_0_258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68c336953_0_252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d68c336953_0_252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68c336953_0_246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d68c336953_0_246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68c336953_0_296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d68c336953_0_296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68c336953_0_308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d68c336953_0_308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68c336953_0_313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68c336953_0_313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68c336953_0_318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d68c336953_0_318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7c543ad8f_0_22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d7c543ad8f_0_22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7c543ad8f_0_27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d7c543ad8f_0_27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68c336953_0_141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d68c336953_0_141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d68c336953_0_61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d68c336953_0_61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a7b147efc_0_0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da7b147efc_0_0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a7b147efc_0_7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da7b147efc_0_7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a7b147efc_0_14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da7b147efc_0_14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68c336953_0_228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d68c336953_0_228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68c336953_0_222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d68c336953_0_222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68c336953_0_240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d68c336953_0_240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68c336953_0_302:notes"/>
          <p:cNvSpPr txBox="1"/>
          <p:nvPr>
            <p:ph idx="1" type="body"/>
          </p:nvPr>
        </p:nvSpPr>
        <p:spPr>
          <a:xfrm>
            <a:off x="685793" y="434338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d68c336953_0_302:notes"/>
          <p:cNvSpPr/>
          <p:nvPr>
            <p:ph idx="2" type="sldImg"/>
          </p:nvPr>
        </p:nvSpPr>
        <p:spPr>
          <a:xfrm>
            <a:off x="556861" y="685793"/>
            <a:ext cx="5745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/>
        </p:nvSpPr>
        <p:spPr>
          <a:xfrm>
            <a:off x="2366800" y="1511588"/>
            <a:ext cx="4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신입 개발자를 위한 당신만의 작고 소중한 커뮤니티</a:t>
            </a:r>
            <a:endParaRPr sz="16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6322525" y="3766200"/>
            <a:ext cx="425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3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一條驀直</a:t>
            </a:r>
            <a:endParaRPr sz="29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750" y="1843963"/>
            <a:ext cx="2000250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6322525" y="4158900"/>
            <a:ext cx="425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하나의 길로만 부지런히 똑바로 가라는 뜻</a:t>
            </a:r>
            <a:endParaRPr sz="17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366800" y="3158413"/>
            <a:ext cx="43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클래스 다이어그램</a:t>
            </a:r>
            <a:endParaRPr sz="16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989" y="808225"/>
            <a:ext cx="6846626" cy="36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Board.Slike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175" y="643875"/>
            <a:ext cx="5975399" cy="42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Board.Rstudy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77" y="690250"/>
            <a:ext cx="7677500" cy="400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5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Board.Rslike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Calendar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581400"/>
            <a:ext cx="4821820" cy="440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0" y="581400"/>
            <a:ext cx="6401335" cy="440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RecruitCalendar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8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88424"/>
            <a:ext cx="8839204" cy="35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Member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83624"/>
            <a:ext cx="8839204" cy="436781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Shop.Book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81400"/>
            <a:ext cx="7765320" cy="440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Shop.Video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Shop.Cart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3800" y="581400"/>
            <a:ext cx="5128700" cy="4409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dk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2807250" y="2233200"/>
            <a:ext cx="352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ko" sz="3200">
                <a:solidFill>
                  <a:srgbClr val="FFFFFF"/>
                </a:solidFill>
                <a:latin typeface="Jua"/>
                <a:ea typeface="Jua"/>
                <a:cs typeface="Jua"/>
                <a:sym typeface="Jua"/>
              </a:rPr>
              <a:t>감사합니다</a:t>
            </a:r>
            <a:endParaRPr b="1" sz="3400">
              <a:solidFill>
                <a:srgbClr val="FFFFFF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59200" y="59200"/>
            <a:ext cx="18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Board.Qna &amp; Board.Rqna 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11800"/>
            <a:ext cx="8839204" cy="383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59200" y="59200"/>
            <a:ext cx="18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Board.Qlike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9125" y="-5668249"/>
            <a:ext cx="6906500" cy="100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67863" y="4735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59200" y="59200"/>
            <a:ext cx="18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6100" y="581400"/>
            <a:ext cx="5259837" cy="44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59200" y="59200"/>
            <a:ext cx="182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Board.Review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2700" y="583624"/>
            <a:ext cx="6410875" cy="44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583624"/>
            <a:ext cx="7582754" cy="440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Board.Rreview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583624"/>
            <a:ext cx="7788494" cy="44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600" y="875275"/>
            <a:ext cx="7248624" cy="35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Board.Rrlike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51800" y="466250"/>
            <a:ext cx="9036300" cy="4625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5" y="0"/>
            <a:ext cx="9144000" cy="42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233" y="-22426"/>
            <a:ext cx="690367" cy="4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950" y="540250"/>
            <a:ext cx="7050098" cy="44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40625" y="-24400"/>
            <a:ext cx="4137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lt1"/>
                </a:solidFill>
                <a:latin typeface="Jua"/>
                <a:ea typeface="Jua"/>
                <a:cs typeface="Jua"/>
                <a:sym typeface="Jua"/>
              </a:rPr>
              <a:t>Board.Study</a:t>
            </a:r>
            <a:endParaRPr sz="1700">
              <a:solidFill>
                <a:schemeClr val="l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